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88163" cy="100187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1800" dirty="0" smtClean="0"/>
              <a:t>أرسطوطاليس </a:t>
            </a:r>
            <a:br>
              <a:rPr lang="ar-IQ" sz="1800" dirty="0" smtClean="0"/>
            </a:br>
            <a:r>
              <a:rPr lang="ar-IQ" sz="1800" dirty="0" smtClean="0"/>
              <a:t>ما بعد الطبيعة </a:t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               </a:t>
            </a:r>
            <a:r>
              <a:rPr lang="ar-IQ" sz="1800" dirty="0" smtClean="0"/>
              <a:t>أ . د. </a:t>
            </a:r>
            <a:r>
              <a:rPr lang="ar-IQ" sz="1800" dirty="0" smtClean="0"/>
              <a:t>: </a:t>
            </a:r>
            <a:r>
              <a:rPr lang="ar-IQ" sz="1800" dirty="0" smtClean="0"/>
              <a:t>مها عيسى العبدالله </a:t>
            </a:r>
            <a:r>
              <a:rPr lang="ar-IQ" sz="1800" dirty="0" smtClean="0"/>
              <a:t/>
            </a:r>
            <a:br>
              <a:rPr lang="ar-IQ" sz="1800" dirty="0" smtClean="0"/>
            </a:br>
            <a:r>
              <a:rPr lang="ar-IQ" sz="1800" dirty="0"/>
              <a:t> </a:t>
            </a:r>
            <a:r>
              <a:rPr lang="ar-IQ" sz="1800" dirty="0" smtClean="0"/>
              <a:t>                                                                                                                      2022/1/9</a:t>
            </a:r>
            <a:r>
              <a:rPr lang="ar-IQ" sz="1800" dirty="0" smtClean="0"/>
              <a:t/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               </a:t>
            </a:r>
            <a:endParaRPr lang="ar-IQ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sz="2400" dirty="0" smtClean="0"/>
              <a:t>بعد  التعرف على أهم المشكلات التي ناقشها أرسطوطاليس في الطبيعة ننتقل لموضوع ما بعد الطبيعة لدى أرسطوطاليس، وكما ذكرنا أن </a:t>
            </a:r>
            <a:r>
              <a:rPr lang="ar-IQ" sz="2400" dirty="0" smtClean="0"/>
              <a:t> أرسطوطاليس تناول موضوع </a:t>
            </a:r>
            <a:r>
              <a:rPr lang="ar-IQ" sz="2400" dirty="0" err="1" smtClean="0"/>
              <a:t>الطبيعةأيضاً</a:t>
            </a:r>
            <a:r>
              <a:rPr lang="ar-IQ" sz="2400" dirty="0" smtClean="0"/>
              <a:t> في كتاب ما بعد الطبيعة . وذكرنا أيضاً أن هناك </a:t>
            </a:r>
            <a:r>
              <a:rPr lang="ar-IQ" sz="2400" dirty="0" smtClean="0"/>
              <a:t>صلة بين الطبيعة وما بعد الطبيعة ، لذلك ونظراً لأهمية موضوع ما بعد الطبيعة فقد خص أرسطوطاليس هذا الموضوع بكتاب أيضاً ، ركز فيه على عدة مشكلات . مستعيناً بمنهجه الذي </a:t>
            </a:r>
            <a:r>
              <a:rPr lang="ar-IQ" sz="2400" dirty="0" err="1" smtClean="0"/>
              <a:t>إتخذه</a:t>
            </a:r>
            <a:r>
              <a:rPr lang="ar-IQ" sz="2400" dirty="0" smtClean="0"/>
              <a:t> في مناقشة المشكلات ، فبدأ بموضوع ما بعد الطبيعة من الفيلسوف طاليس الذي تساءل  عن المادة الأولى لأصل الوجود وكذلك تساءل عن نظام الوجود  أو القانون الذي يحكم الطبيعة . فالمادة الأولى لتكون الموجودات هي الما ء ،  ولكل موجود قوانينه الخاصة به كما ذكرنا حينما قال العالم حافل بالآلهة أو الأنفس . يضاف إلى ذلك تناول أرسطوطاليس عدة مشكلات تناولها أولاً في  موضوع الطبيعة ومنها مبادئ الجسم ، الحركة ، القوة والفعل ، كما تناول موضوعاً مهماُ فيها وهو كيف يتحرك العالم؟ </a:t>
            </a:r>
          </a:p>
          <a:p>
            <a:r>
              <a:rPr lang="ar-IQ" sz="2400" dirty="0" smtClean="0"/>
              <a:t>تناول أرسطوطاليس في موضوع  ما بعد الطبيعة المحرك  الأول الذي يحرك و لا يتحرك فهو يحرك كل شيء ولا يتحرك ، فهو يحرك الموجودات بالعشق ، أي أن الموجودات تتحرك عن طريق العشق للمعشوق .فهي تعشق كمال المحرك الأول فتتحرك.   بمعنى أن الموجود الأول أو المحرك الأول يجذب الموجودات لكماله فتتحرك نحوه . من هنا يؤكد </a:t>
            </a:r>
            <a:r>
              <a:rPr lang="ar-IQ" sz="2400" smtClean="0"/>
              <a:t>أرسطوطاليس </a:t>
            </a:r>
            <a:r>
              <a:rPr lang="ar-IQ" sz="2400" smtClean="0"/>
              <a:t>أن </a:t>
            </a:r>
            <a:r>
              <a:rPr lang="ar-IQ" sz="2400" dirty="0" smtClean="0"/>
              <a:t>هناك صلة تربط بين عالم الطبيعة وعالم ما بعد الطبيعة  ، أي هناك علاقة قوية تربط الموجودات بالمحرك الأول الذي تتحرك نحوه مجذوبة لكماله .</a:t>
            </a:r>
            <a:endParaRPr lang="ar-IQ" sz="24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07836030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237</Words>
  <Application>Microsoft Office PowerPoint</Application>
  <PresentationFormat>عرض على الشاشة (3:4)‏</PresentationFormat>
  <Paragraphs>55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أرسطوطاليس  ما بعد الطبيعة                                                                                                                   أ . د. : مها عيسى العبدالله                                                                                                                         2022/1/9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d.maha</dc:creator>
  <cp:lastModifiedBy>DR.Ahmed Saker 2o1O</cp:lastModifiedBy>
  <cp:revision>12</cp:revision>
  <cp:lastPrinted>2022-01-08T20:18:23Z</cp:lastPrinted>
  <dcterms:created xsi:type="dcterms:W3CDTF">2020-01-30T00:42:22Z</dcterms:created>
  <dcterms:modified xsi:type="dcterms:W3CDTF">2022-01-08T20:18:43Z</dcterms:modified>
</cp:coreProperties>
</file>